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4C1F7-6341-B84E-9E54-6F333B881EC8}" type="datetimeFigureOut">
              <a:rPr lang="en-US" smtClean="0"/>
              <a:t>4/1/18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06E64-587C-FB4C-BB2F-2092D4ED1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34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Who’s</a:t>
            </a:r>
            <a:r>
              <a:rPr lang="en-US" baseline="0" dirty="0" smtClean="0"/>
              <a:t> looking to get fit, get big, or whatever.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06E64-587C-FB4C-BB2F-2092D4ED17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38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15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9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20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75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35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8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28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0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6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1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3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7A740-F205-8149-81F8-21817D1C4185}" type="datetimeFigureOut">
              <a:rPr lang="en-US" smtClean="0"/>
              <a:t>4/1/18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13E7EB-05B4-0742-9AD1-F7E02C0BC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0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F.F.F.P.U.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64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all have that friend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2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calorie 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72397" cy="4351338"/>
          </a:xfrm>
        </p:spPr>
        <p:txBody>
          <a:bodyPr/>
          <a:lstStyle/>
          <a:p>
            <a:r>
              <a:rPr lang="en-US" dirty="0" smtClean="0"/>
              <a:t>Count the calories of the food you eat</a:t>
            </a:r>
          </a:p>
          <a:p>
            <a:r>
              <a:rPr lang="en-US" dirty="0" smtClean="0"/>
              <a:t>Involves looking up the individual caloric information of the food you are consuming</a:t>
            </a:r>
          </a:p>
          <a:p>
            <a:r>
              <a:rPr lang="en-US" dirty="0" smtClean="0"/>
              <a:t>Unfortunately, also consumes a lot of your time to do so for each meal!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708" y="1438202"/>
            <a:ext cx="27813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40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F.F.F.P.U.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F**king Fast Food Processor Unit</a:t>
            </a:r>
          </a:p>
          <a:p>
            <a:r>
              <a:rPr lang="en-US" dirty="0" smtClean="0"/>
              <a:t>Message a picture of your food to the bot (which you probably already do with your friends)</a:t>
            </a:r>
          </a:p>
          <a:p>
            <a:r>
              <a:rPr lang="en-US" dirty="0" smtClean="0"/>
              <a:t>Extracts the nutritional of each food in the image and keeps track of it</a:t>
            </a:r>
          </a:p>
          <a:p>
            <a:pPr lvl="1"/>
            <a:r>
              <a:rPr lang="en-US" dirty="0" smtClean="0"/>
              <a:t>Currently supports calories and sodium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03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F.F.F.P.U. </a:t>
            </a:r>
            <a:r>
              <a:rPr lang="en-US" dirty="0"/>
              <a:t>p</a:t>
            </a:r>
            <a:r>
              <a:rPr lang="en-US" dirty="0" smtClean="0"/>
              <a:t>ipeline</a:t>
            </a: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066800" y="1427532"/>
            <a:ext cx="1828800" cy="2286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10000" y="1656131"/>
            <a:ext cx="2286000" cy="18288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TRANSFORMATION AND NORMALIZATION USING REFERENCE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781799" y="1656131"/>
            <a:ext cx="2286000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SEGMENTS AND MASKS IMAGE USING CNNS INTO INDIVIDUAL FOODS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1981200" y="3861537"/>
            <a:ext cx="2286000" cy="18288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 CROPPED IMAGES OF FOOD INTO GOOGLE CLOUD PLATFORM FOR ANALYSIS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4953000" y="3861537"/>
            <a:ext cx="2286000" cy="18288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VOLUME ESTIMATION USING SCALED/NON-SCALED IMAGES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924799" y="3861537"/>
            <a:ext cx="2286000" cy="18288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VOLUME + REGION CLASSIFICATION TO QUERY AND RETURN NUTRITIONAL INFO TO USER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4" idx="2"/>
            <a:endCxn id="5" idx="1"/>
          </p:cNvCxnSpPr>
          <p:nvPr/>
        </p:nvCxnSpPr>
        <p:spPr>
          <a:xfrm flipV="1">
            <a:off x="3124200" y="2570531"/>
            <a:ext cx="6858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096000" y="2587809"/>
            <a:ext cx="6858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267199" y="4812835"/>
            <a:ext cx="6858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238999" y="4812835"/>
            <a:ext cx="6858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6" idx="3"/>
          </p:cNvCxnSpPr>
          <p:nvPr/>
        </p:nvCxnSpPr>
        <p:spPr>
          <a:xfrm flipH="1">
            <a:off x="1295400" y="2570531"/>
            <a:ext cx="7772399" cy="1102702"/>
          </a:xfrm>
          <a:prstGeom prst="bentConnector3">
            <a:avLst>
              <a:gd name="adj1" fmla="val -43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endCxn id="8" idx="1"/>
          </p:cNvCxnSpPr>
          <p:nvPr/>
        </p:nvCxnSpPr>
        <p:spPr>
          <a:xfrm rot="16200000" flipH="1">
            <a:off x="1086950" y="3881687"/>
            <a:ext cx="1102702" cy="6857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871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48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Expanding to other platforms like Messenger and Snapchat (people are incentivized to keep streak with bot).</a:t>
            </a:r>
          </a:p>
          <a:p>
            <a:r>
              <a:rPr lang="en-US" dirty="0" smtClean="0"/>
              <a:t>Natural language processing to recognize user language for bot interactions.</a:t>
            </a:r>
          </a:p>
          <a:p>
            <a:r>
              <a:rPr lang="en-US" dirty="0" smtClean="0"/>
              <a:t>Deterrents for exceeding caloric/sodium limits such as automatic donation to charities.</a:t>
            </a:r>
          </a:p>
          <a:p>
            <a:r>
              <a:rPr lang="en-US" dirty="0" smtClean="0"/>
              <a:t>Faster and more accurate food recognition possible if we had time to better train the neural net.</a:t>
            </a:r>
          </a:p>
        </p:txBody>
      </p:sp>
    </p:spTree>
    <p:extLst>
      <p:ext uri="{BB962C8B-B14F-4D97-AF65-F5344CB8AC3E}">
        <p14:creationId xmlns:p14="http://schemas.microsoft.com/office/powerpoint/2010/main" val="130738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215</Words>
  <Application>Microsoft Macintosh PowerPoint</Application>
  <PresentationFormat>Widescreen</PresentationFormat>
  <Paragraphs>25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F.F.F.P.U.</vt:lpstr>
      <vt:lpstr>We all have that friend</vt:lpstr>
      <vt:lpstr>Introducing calorie counting</vt:lpstr>
      <vt:lpstr>F.F.F.P.U.</vt:lpstr>
      <vt:lpstr>F.F.F.P.U. pipeline</vt:lpstr>
      <vt:lpstr>DEMO</vt:lpstr>
      <vt:lpstr>Future improvements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F.F.F.P.U.</dc:title>
  <dc:creator>Chen, Joshua (Josh)</dc:creator>
  <cp:lastModifiedBy>Chen, Joshua (Josh)</cp:lastModifiedBy>
  <cp:revision>5</cp:revision>
  <dcterms:created xsi:type="dcterms:W3CDTF">2018-04-01T18:33:30Z</dcterms:created>
  <dcterms:modified xsi:type="dcterms:W3CDTF">2018-04-01T19:08:34Z</dcterms:modified>
</cp:coreProperties>
</file>

<file path=docProps/thumbnail.jpeg>
</file>